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08" r:id="rId2"/>
    <p:sldId id="309" r:id="rId3"/>
    <p:sldId id="310" r:id="rId4"/>
    <p:sldId id="311" r:id="rId5"/>
    <p:sldId id="312" r:id="rId6"/>
    <p:sldId id="313" r:id="rId7"/>
    <p:sldId id="314" r:id="rId8"/>
    <p:sldId id="315" r:id="rId9"/>
    <p:sldId id="316" r:id="rId1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FF00"/>
    <a:srgbClr val="B2B2B2"/>
    <a:srgbClr val="FF0066"/>
    <a:srgbClr val="FF99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118" autoAdjust="0"/>
    <p:restoredTop sz="97869" autoAdjust="0"/>
  </p:normalViewPr>
  <p:slideViewPr>
    <p:cSldViewPr snapToGrid="0">
      <p:cViewPr varScale="1">
        <p:scale>
          <a:sx n="68" d="100"/>
          <a:sy n="68" d="100"/>
        </p:scale>
        <p:origin x="1296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0CA6F-7080-453B-BE8F-597B5902A50C}" type="datetimeFigureOut">
              <a:rPr lang="de-DE" smtClean="0"/>
              <a:t>16.10.2017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B46D56-C30E-4118-AE9F-9A9EDDAF61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7499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E2D4-0B69-4109-955D-06AC62010AB6}" type="datetime2">
              <a:rPr lang="de-DE" smtClean="0"/>
              <a:t>Montag, 16. Oktober 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762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562CF-6E58-428E-BB59-C28125A2E74C}" type="datetime2">
              <a:rPr lang="de-DE" smtClean="0"/>
              <a:t>Montag, 16. Oktober 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2322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8995-25AC-43EE-B741-9A478D40E6D6}" type="datetime2">
              <a:rPr lang="de-DE" smtClean="0"/>
              <a:t>Montag, 16. Oktober 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8055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FFCAB-3FFD-4D5F-B6AD-A88392CD482A}" type="datetime2">
              <a:rPr lang="de-DE" smtClean="0"/>
              <a:t>Montag, 16. Oktober 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755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835E1-7DCE-404F-8776-3153CF2F3F7A}" type="datetime2">
              <a:rPr lang="de-DE" smtClean="0"/>
              <a:t>Montag, 16. Oktober 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729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869B2-E3B0-4CD9-9822-46F78BEDBD5E}" type="datetime2">
              <a:rPr lang="de-DE" smtClean="0"/>
              <a:t>Montag, 16. Oktober 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9542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E88B3-1E92-4EB6-9D11-514449D1B810}" type="datetime2">
              <a:rPr lang="de-DE" smtClean="0"/>
              <a:t>Montag, 16. Oktober 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0055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AD418-C4F9-43E7-852F-38E5C1A98F62}" type="datetime2">
              <a:rPr lang="de-DE" smtClean="0"/>
              <a:t>Montag, 16. Oktober 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6817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427A4-32B5-4839-A5CC-1C840483B6E5}" type="datetime2">
              <a:rPr lang="de-DE" smtClean="0"/>
              <a:t>Montag, 16. Oktober 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2997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A97C-9212-4F59-A0EF-D718E7ADFFC5}" type="datetime2">
              <a:rPr lang="de-DE" smtClean="0"/>
              <a:t>Montag, 16. Oktober 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1541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6F34B-C6EE-4AF1-AD31-0B242F882D71}" type="datetime2">
              <a:rPr lang="de-DE" smtClean="0"/>
              <a:t>Montag, 16. Oktober 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3355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C3703-9F4B-4892-938B-FBA7BF336041}" type="datetime2">
              <a:rPr lang="de-DE" smtClean="0"/>
              <a:t>Montag, 16. Oktober 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7756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323664" y="116632"/>
            <a:ext cx="8595953" cy="434975"/>
            <a:chOff x="323664" y="188640"/>
            <a:chExt cx="8595953" cy="434975"/>
          </a:xfrm>
        </p:grpSpPr>
        <p:sp>
          <p:nvSpPr>
            <p:cNvPr id="5" name="Textfeld 2"/>
            <p:cNvSpPr txBox="1">
              <a:spLocks noChangeArrowheads="1"/>
            </p:cNvSpPr>
            <p:nvPr/>
          </p:nvSpPr>
          <p:spPr bwMode="auto">
            <a:xfrm>
              <a:off x="323664" y="256312"/>
              <a:ext cx="4464360" cy="3510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de-DE" sz="1000" dirty="0">
                  <a:effectLst/>
                  <a:latin typeface="Univers 47 CondensedLight"/>
                  <a:ea typeface="Times New Roman"/>
                  <a:cs typeface="Times New Roman"/>
                </a:rPr>
                <a:t>Landesinstitut für Schulentwicklung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4696" y="188640"/>
              <a:ext cx="504921" cy="434975"/>
            </a:xfrm>
            <a:prstGeom prst="rect">
              <a:avLst/>
            </a:prstGeom>
          </p:spPr>
        </p:pic>
        <p:cxnSp>
          <p:nvCxnSpPr>
            <p:cNvPr id="7" name="Gerade Verbindung 6"/>
            <p:cNvCxnSpPr/>
            <p:nvPr/>
          </p:nvCxnSpPr>
          <p:spPr>
            <a:xfrm flipH="1">
              <a:off x="395536" y="527490"/>
              <a:ext cx="79761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sp>
        <p:nvSpPr>
          <p:cNvPr id="11" name="Textfeld 10"/>
          <p:cNvSpPr txBox="1"/>
          <p:nvPr/>
        </p:nvSpPr>
        <p:spPr>
          <a:xfrm>
            <a:off x="395536" y="551607"/>
            <a:ext cx="482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Stationenlernen Restriktionsenzyme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426398" y="2292824"/>
            <a:ext cx="672325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800" b="1" dirty="0"/>
              <a:t>Station 1</a:t>
            </a:r>
          </a:p>
        </p:txBody>
      </p:sp>
    </p:spTree>
    <p:extLst>
      <p:ext uri="{BB962C8B-B14F-4D97-AF65-F5344CB8AC3E}">
        <p14:creationId xmlns:p14="http://schemas.microsoft.com/office/powerpoint/2010/main" val="718961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323664" y="116632"/>
            <a:ext cx="8595953" cy="434975"/>
            <a:chOff x="323664" y="188640"/>
            <a:chExt cx="8595953" cy="434975"/>
          </a:xfrm>
        </p:grpSpPr>
        <p:sp>
          <p:nvSpPr>
            <p:cNvPr id="5" name="Textfeld 2"/>
            <p:cNvSpPr txBox="1">
              <a:spLocks noChangeArrowheads="1"/>
            </p:cNvSpPr>
            <p:nvPr/>
          </p:nvSpPr>
          <p:spPr bwMode="auto">
            <a:xfrm>
              <a:off x="323664" y="256312"/>
              <a:ext cx="4464360" cy="3510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de-DE" sz="1000" dirty="0">
                  <a:effectLst/>
                  <a:latin typeface="Univers 47 CondensedLight"/>
                  <a:ea typeface="Times New Roman"/>
                  <a:cs typeface="Times New Roman"/>
                </a:rPr>
                <a:t>Landesinstitut für Schulentwicklung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4696" y="188640"/>
              <a:ext cx="504921" cy="434975"/>
            </a:xfrm>
            <a:prstGeom prst="rect">
              <a:avLst/>
            </a:prstGeom>
          </p:spPr>
        </p:pic>
        <p:cxnSp>
          <p:nvCxnSpPr>
            <p:cNvPr id="7" name="Gerade Verbindung 6"/>
            <p:cNvCxnSpPr/>
            <p:nvPr/>
          </p:nvCxnSpPr>
          <p:spPr>
            <a:xfrm flipH="1">
              <a:off x="395536" y="527490"/>
              <a:ext cx="79761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sp>
        <p:nvSpPr>
          <p:cNvPr id="11" name="Textfeld 10"/>
          <p:cNvSpPr txBox="1"/>
          <p:nvPr/>
        </p:nvSpPr>
        <p:spPr>
          <a:xfrm>
            <a:off x="395536" y="551607"/>
            <a:ext cx="482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Stationenlernen Restriktionsenzyme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426398" y="2292824"/>
            <a:ext cx="672325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800" b="1" dirty="0"/>
              <a:t>Station 2</a:t>
            </a:r>
          </a:p>
        </p:txBody>
      </p:sp>
    </p:spTree>
    <p:extLst>
      <p:ext uri="{BB962C8B-B14F-4D97-AF65-F5344CB8AC3E}">
        <p14:creationId xmlns:p14="http://schemas.microsoft.com/office/powerpoint/2010/main" val="3752617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323664" y="116632"/>
            <a:ext cx="8595953" cy="434975"/>
            <a:chOff x="323664" y="188640"/>
            <a:chExt cx="8595953" cy="434975"/>
          </a:xfrm>
        </p:grpSpPr>
        <p:sp>
          <p:nvSpPr>
            <p:cNvPr id="5" name="Textfeld 2"/>
            <p:cNvSpPr txBox="1">
              <a:spLocks noChangeArrowheads="1"/>
            </p:cNvSpPr>
            <p:nvPr/>
          </p:nvSpPr>
          <p:spPr bwMode="auto">
            <a:xfrm>
              <a:off x="323664" y="256312"/>
              <a:ext cx="4464360" cy="3510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de-DE" sz="1000" dirty="0">
                  <a:effectLst/>
                  <a:latin typeface="Univers 47 CondensedLight"/>
                  <a:ea typeface="Times New Roman"/>
                  <a:cs typeface="Times New Roman"/>
                </a:rPr>
                <a:t>Landesinstitut für Schulentwicklung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4696" y="188640"/>
              <a:ext cx="504921" cy="434975"/>
            </a:xfrm>
            <a:prstGeom prst="rect">
              <a:avLst/>
            </a:prstGeom>
          </p:spPr>
        </p:pic>
        <p:cxnSp>
          <p:nvCxnSpPr>
            <p:cNvPr id="7" name="Gerade Verbindung 6"/>
            <p:cNvCxnSpPr/>
            <p:nvPr/>
          </p:nvCxnSpPr>
          <p:spPr>
            <a:xfrm flipH="1">
              <a:off x="395536" y="527490"/>
              <a:ext cx="79761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sp>
        <p:nvSpPr>
          <p:cNvPr id="11" name="Textfeld 10"/>
          <p:cNvSpPr txBox="1"/>
          <p:nvPr/>
        </p:nvSpPr>
        <p:spPr>
          <a:xfrm>
            <a:off x="395536" y="551607"/>
            <a:ext cx="482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Stationenlernen Restriktionsenzyme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426398" y="2292824"/>
            <a:ext cx="672325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800" b="1" dirty="0"/>
              <a:t>Station 3</a:t>
            </a:r>
          </a:p>
        </p:txBody>
      </p:sp>
    </p:spTree>
    <p:extLst>
      <p:ext uri="{BB962C8B-B14F-4D97-AF65-F5344CB8AC3E}">
        <p14:creationId xmlns:p14="http://schemas.microsoft.com/office/powerpoint/2010/main" val="2620621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323664" y="116632"/>
            <a:ext cx="8595953" cy="434975"/>
            <a:chOff x="323664" y="188640"/>
            <a:chExt cx="8595953" cy="434975"/>
          </a:xfrm>
        </p:grpSpPr>
        <p:sp>
          <p:nvSpPr>
            <p:cNvPr id="5" name="Textfeld 2"/>
            <p:cNvSpPr txBox="1">
              <a:spLocks noChangeArrowheads="1"/>
            </p:cNvSpPr>
            <p:nvPr/>
          </p:nvSpPr>
          <p:spPr bwMode="auto">
            <a:xfrm>
              <a:off x="323664" y="256312"/>
              <a:ext cx="4464360" cy="3510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de-DE" sz="1000" dirty="0">
                  <a:effectLst/>
                  <a:latin typeface="Univers 47 CondensedLight"/>
                  <a:ea typeface="Times New Roman"/>
                  <a:cs typeface="Times New Roman"/>
                </a:rPr>
                <a:t>Landesinstitut für Schulentwicklung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4696" y="188640"/>
              <a:ext cx="504921" cy="434975"/>
            </a:xfrm>
            <a:prstGeom prst="rect">
              <a:avLst/>
            </a:prstGeom>
          </p:spPr>
        </p:pic>
        <p:cxnSp>
          <p:nvCxnSpPr>
            <p:cNvPr id="7" name="Gerade Verbindung 6"/>
            <p:cNvCxnSpPr/>
            <p:nvPr/>
          </p:nvCxnSpPr>
          <p:spPr>
            <a:xfrm flipH="1">
              <a:off x="395536" y="527490"/>
              <a:ext cx="79761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sp>
        <p:nvSpPr>
          <p:cNvPr id="11" name="Textfeld 10"/>
          <p:cNvSpPr txBox="1"/>
          <p:nvPr/>
        </p:nvSpPr>
        <p:spPr>
          <a:xfrm>
            <a:off x="395536" y="551607"/>
            <a:ext cx="482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Stationenlernen Restriktionsenzyme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426398" y="2292824"/>
            <a:ext cx="672325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800" b="1" dirty="0"/>
              <a:t>Station 4</a:t>
            </a:r>
          </a:p>
        </p:txBody>
      </p:sp>
    </p:spTree>
    <p:extLst>
      <p:ext uri="{BB962C8B-B14F-4D97-AF65-F5344CB8AC3E}">
        <p14:creationId xmlns:p14="http://schemas.microsoft.com/office/powerpoint/2010/main" val="3536920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323664" y="116632"/>
            <a:ext cx="8595953" cy="434975"/>
            <a:chOff x="323664" y="188640"/>
            <a:chExt cx="8595953" cy="434975"/>
          </a:xfrm>
        </p:grpSpPr>
        <p:sp>
          <p:nvSpPr>
            <p:cNvPr id="5" name="Textfeld 2"/>
            <p:cNvSpPr txBox="1">
              <a:spLocks noChangeArrowheads="1"/>
            </p:cNvSpPr>
            <p:nvPr/>
          </p:nvSpPr>
          <p:spPr bwMode="auto">
            <a:xfrm>
              <a:off x="323664" y="256312"/>
              <a:ext cx="4464360" cy="3510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de-DE" sz="1000" dirty="0">
                  <a:effectLst/>
                  <a:latin typeface="Univers 47 CondensedLight"/>
                  <a:ea typeface="Times New Roman"/>
                  <a:cs typeface="Times New Roman"/>
                </a:rPr>
                <a:t>Landesinstitut für Schulentwicklung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4696" y="188640"/>
              <a:ext cx="504921" cy="434975"/>
            </a:xfrm>
            <a:prstGeom prst="rect">
              <a:avLst/>
            </a:prstGeom>
          </p:spPr>
        </p:pic>
        <p:cxnSp>
          <p:nvCxnSpPr>
            <p:cNvPr id="7" name="Gerade Verbindung 6"/>
            <p:cNvCxnSpPr/>
            <p:nvPr/>
          </p:nvCxnSpPr>
          <p:spPr>
            <a:xfrm flipH="1">
              <a:off x="395536" y="527490"/>
              <a:ext cx="79761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sp>
        <p:nvSpPr>
          <p:cNvPr id="11" name="Textfeld 10"/>
          <p:cNvSpPr txBox="1"/>
          <p:nvPr/>
        </p:nvSpPr>
        <p:spPr>
          <a:xfrm>
            <a:off x="395536" y="551607"/>
            <a:ext cx="482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Stationenlernen Restriktionsenzyme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426398" y="2292824"/>
            <a:ext cx="672325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800" b="1" dirty="0"/>
              <a:t>Station 5</a:t>
            </a:r>
          </a:p>
        </p:txBody>
      </p:sp>
    </p:spTree>
    <p:extLst>
      <p:ext uri="{BB962C8B-B14F-4D97-AF65-F5344CB8AC3E}">
        <p14:creationId xmlns:p14="http://schemas.microsoft.com/office/powerpoint/2010/main" val="609746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323664" y="116632"/>
            <a:ext cx="8595953" cy="434975"/>
            <a:chOff x="323664" y="188640"/>
            <a:chExt cx="8595953" cy="434975"/>
          </a:xfrm>
        </p:grpSpPr>
        <p:sp>
          <p:nvSpPr>
            <p:cNvPr id="5" name="Textfeld 2"/>
            <p:cNvSpPr txBox="1">
              <a:spLocks noChangeArrowheads="1"/>
            </p:cNvSpPr>
            <p:nvPr/>
          </p:nvSpPr>
          <p:spPr bwMode="auto">
            <a:xfrm>
              <a:off x="323664" y="256312"/>
              <a:ext cx="4464360" cy="3510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de-DE" sz="1000" dirty="0">
                  <a:effectLst/>
                  <a:latin typeface="Univers 47 CondensedLight"/>
                  <a:ea typeface="Times New Roman"/>
                  <a:cs typeface="Times New Roman"/>
                </a:rPr>
                <a:t>Landesinstitut für Schulentwicklung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4696" y="188640"/>
              <a:ext cx="504921" cy="434975"/>
            </a:xfrm>
            <a:prstGeom prst="rect">
              <a:avLst/>
            </a:prstGeom>
          </p:spPr>
        </p:pic>
        <p:cxnSp>
          <p:nvCxnSpPr>
            <p:cNvPr id="7" name="Gerade Verbindung 6"/>
            <p:cNvCxnSpPr/>
            <p:nvPr/>
          </p:nvCxnSpPr>
          <p:spPr>
            <a:xfrm flipH="1">
              <a:off x="395536" y="527490"/>
              <a:ext cx="79761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sp>
        <p:nvSpPr>
          <p:cNvPr id="11" name="Textfeld 10"/>
          <p:cNvSpPr txBox="1"/>
          <p:nvPr/>
        </p:nvSpPr>
        <p:spPr>
          <a:xfrm>
            <a:off x="395536" y="551607"/>
            <a:ext cx="482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Stationenlernen Restriktionsenzyme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426398" y="2292824"/>
            <a:ext cx="672325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800" b="1" dirty="0"/>
              <a:t>Station 6</a:t>
            </a:r>
          </a:p>
        </p:txBody>
      </p:sp>
    </p:spTree>
    <p:extLst>
      <p:ext uri="{BB962C8B-B14F-4D97-AF65-F5344CB8AC3E}">
        <p14:creationId xmlns:p14="http://schemas.microsoft.com/office/powerpoint/2010/main" val="1518971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323664" y="116632"/>
            <a:ext cx="8595953" cy="434975"/>
            <a:chOff x="323664" y="188640"/>
            <a:chExt cx="8595953" cy="434975"/>
          </a:xfrm>
        </p:grpSpPr>
        <p:sp>
          <p:nvSpPr>
            <p:cNvPr id="5" name="Textfeld 2"/>
            <p:cNvSpPr txBox="1">
              <a:spLocks noChangeArrowheads="1"/>
            </p:cNvSpPr>
            <p:nvPr/>
          </p:nvSpPr>
          <p:spPr bwMode="auto">
            <a:xfrm>
              <a:off x="323664" y="256312"/>
              <a:ext cx="4464360" cy="3510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de-DE" sz="1000" dirty="0">
                  <a:effectLst/>
                  <a:latin typeface="Univers 47 CondensedLight"/>
                  <a:ea typeface="Times New Roman"/>
                  <a:cs typeface="Times New Roman"/>
                </a:rPr>
                <a:t>Landesinstitut für Schulentwicklung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4696" y="188640"/>
              <a:ext cx="504921" cy="434975"/>
            </a:xfrm>
            <a:prstGeom prst="rect">
              <a:avLst/>
            </a:prstGeom>
          </p:spPr>
        </p:pic>
        <p:cxnSp>
          <p:nvCxnSpPr>
            <p:cNvPr id="7" name="Gerade Verbindung 6"/>
            <p:cNvCxnSpPr/>
            <p:nvPr/>
          </p:nvCxnSpPr>
          <p:spPr>
            <a:xfrm flipH="1">
              <a:off x="395536" y="527490"/>
              <a:ext cx="79761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sp>
        <p:nvSpPr>
          <p:cNvPr id="11" name="Textfeld 10"/>
          <p:cNvSpPr txBox="1"/>
          <p:nvPr/>
        </p:nvSpPr>
        <p:spPr>
          <a:xfrm>
            <a:off x="395536" y="551607"/>
            <a:ext cx="482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Stationenlernen Restriktionsenzyme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426398" y="2292824"/>
            <a:ext cx="672325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800" b="1" dirty="0"/>
              <a:t>Station 7</a:t>
            </a:r>
          </a:p>
        </p:txBody>
      </p:sp>
    </p:spTree>
    <p:extLst>
      <p:ext uri="{BB962C8B-B14F-4D97-AF65-F5344CB8AC3E}">
        <p14:creationId xmlns:p14="http://schemas.microsoft.com/office/powerpoint/2010/main" val="2721244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323664" y="116632"/>
            <a:ext cx="8595953" cy="434975"/>
            <a:chOff x="323664" y="188640"/>
            <a:chExt cx="8595953" cy="434975"/>
          </a:xfrm>
        </p:grpSpPr>
        <p:sp>
          <p:nvSpPr>
            <p:cNvPr id="5" name="Textfeld 2"/>
            <p:cNvSpPr txBox="1">
              <a:spLocks noChangeArrowheads="1"/>
            </p:cNvSpPr>
            <p:nvPr/>
          </p:nvSpPr>
          <p:spPr bwMode="auto">
            <a:xfrm>
              <a:off x="323664" y="256312"/>
              <a:ext cx="4464360" cy="3510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de-DE" sz="1000" dirty="0">
                  <a:effectLst/>
                  <a:latin typeface="Univers 47 CondensedLight"/>
                  <a:ea typeface="Times New Roman"/>
                  <a:cs typeface="Times New Roman"/>
                </a:rPr>
                <a:t>Landesinstitut für Schulentwicklung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4696" y="188640"/>
              <a:ext cx="504921" cy="434975"/>
            </a:xfrm>
            <a:prstGeom prst="rect">
              <a:avLst/>
            </a:prstGeom>
          </p:spPr>
        </p:pic>
        <p:cxnSp>
          <p:nvCxnSpPr>
            <p:cNvPr id="7" name="Gerade Verbindung 6"/>
            <p:cNvCxnSpPr/>
            <p:nvPr/>
          </p:nvCxnSpPr>
          <p:spPr>
            <a:xfrm flipH="1">
              <a:off x="395536" y="527490"/>
              <a:ext cx="79761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sp>
        <p:nvSpPr>
          <p:cNvPr id="11" name="Textfeld 10"/>
          <p:cNvSpPr txBox="1"/>
          <p:nvPr/>
        </p:nvSpPr>
        <p:spPr>
          <a:xfrm>
            <a:off x="395536" y="551607"/>
            <a:ext cx="482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Stationenlernen Restriktionsenzyme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426398" y="2292824"/>
            <a:ext cx="672325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800" b="1" dirty="0"/>
              <a:t>Station 8</a:t>
            </a:r>
          </a:p>
        </p:txBody>
      </p:sp>
    </p:spTree>
    <p:extLst>
      <p:ext uri="{BB962C8B-B14F-4D97-AF65-F5344CB8AC3E}">
        <p14:creationId xmlns:p14="http://schemas.microsoft.com/office/powerpoint/2010/main" val="2914456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323664" y="116632"/>
            <a:ext cx="8595953" cy="434975"/>
            <a:chOff x="323664" y="188640"/>
            <a:chExt cx="8595953" cy="434975"/>
          </a:xfrm>
        </p:grpSpPr>
        <p:sp>
          <p:nvSpPr>
            <p:cNvPr id="5" name="Textfeld 2"/>
            <p:cNvSpPr txBox="1">
              <a:spLocks noChangeArrowheads="1"/>
            </p:cNvSpPr>
            <p:nvPr/>
          </p:nvSpPr>
          <p:spPr bwMode="auto">
            <a:xfrm>
              <a:off x="323664" y="256312"/>
              <a:ext cx="4464360" cy="3510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de-DE" sz="1000" dirty="0">
                  <a:effectLst/>
                  <a:latin typeface="Univers 47 CondensedLight"/>
                  <a:ea typeface="Times New Roman"/>
                  <a:cs typeface="Times New Roman"/>
                </a:rPr>
                <a:t>Landesinstitut für Schulentwicklung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4696" y="188640"/>
              <a:ext cx="504921" cy="434975"/>
            </a:xfrm>
            <a:prstGeom prst="rect">
              <a:avLst/>
            </a:prstGeom>
          </p:spPr>
        </p:pic>
        <p:cxnSp>
          <p:nvCxnSpPr>
            <p:cNvPr id="7" name="Gerade Verbindung 6"/>
            <p:cNvCxnSpPr/>
            <p:nvPr/>
          </p:nvCxnSpPr>
          <p:spPr>
            <a:xfrm flipH="1">
              <a:off x="395536" y="527490"/>
              <a:ext cx="79761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sp>
        <p:nvSpPr>
          <p:cNvPr id="11" name="Textfeld 10"/>
          <p:cNvSpPr txBox="1"/>
          <p:nvPr/>
        </p:nvSpPr>
        <p:spPr>
          <a:xfrm>
            <a:off x="395536" y="551607"/>
            <a:ext cx="482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Stationenlernen Restriktionsenzyme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426398" y="2292824"/>
            <a:ext cx="672325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800" b="1" dirty="0"/>
              <a:t>Station 9</a:t>
            </a:r>
          </a:p>
        </p:txBody>
      </p:sp>
    </p:spTree>
    <p:extLst>
      <p:ext uri="{BB962C8B-B14F-4D97-AF65-F5344CB8AC3E}">
        <p14:creationId xmlns:p14="http://schemas.microsoft.com/office/powerpoint/2010/main" val="170683460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</Words>
  <Application>Microsoft Office PowerPoint</Application>
  <PresentationFormat>Bildschirmpräsentation (4:3)</PresentationFormat>
  <Paragraphs>27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Univers 47 CondensedLight</vt:lpstr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Hauke</dc:creator>
  <cp:lastModifiedBy>Hauke Holtorf</cp:lastModifiedBy>
  <cp:revision>165</cp:revision>
  <dcterms:created xsi:type="dcterms:W3CDTF">2017-09-20T13:30:00Z</dcterms:created>
  <dcterms:modified xsi:type="dcterms:W3CDTF">2017-10-16T08:08:11Z</dcterms:modified>
</cp:coreProperties>
</file>